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12852400"/>
  <p:notesSz cx="9144000" cy="12852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441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3984244"/>
            <a:ext cx="7772400" cy="26990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7197344"/>
            <a:ext cx="6400800" cy="321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1/26/2017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1/26/2017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2956052"/>
            <a:ext cx="3977640" cy="84825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2956052"/>
            <a:ext cx="3977640" cy="84825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1/26/2017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1/26/2017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1/26/2017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bk object 17"/>
          <p:cNvSpPr/>
          <p:nvPr/>
        </p:nvSpPr>
        <p:spPr>
          <a:xfrm>
            <a:off x="147175" y="299099"/>
            <a:ext cx="0" cy="12305030"/>
          </a:xfrm>
          <a:custGeom>
            <a:avLst/>
            <a:gdLst/>
            <a:ahLst/>
            <a:cxnLst/>
            <a:rect l="l" t="t" r="r" b="b"/>
            <a:pathLst>
              <a:path h="12305030">
                <a:moveTo>
                  <a:pt x="0" y="0"/>
                </a:moveTo>
                <a:lnTo>
                  <a:pt x="0" y="12304471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298776" y="12704843"/>
            <a:ext cx="8237220" cy="0"/>
          </a:xfrm>
          <a:custGeom>
            <a:avLst/>
            <a:gdLst/>
            <a:ahLst/>
            <a:cxnLst/>
            <a:rect l="l" t="t" r="r" b="b"/>
            <a:pathLst>
              <a:path w="8237220">
                <a:moveTo>
                  <a:pt x="0" y="0"/>
                </a:moveTo>
                <a:lnTo>
                  <a:pt x="8236978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8636823" y="248464"/>
            <a:ext cx="0" cy="12305030"/>
          </a:xfrm>
          <a:custGeom>
            <a:avLst/>
            <a:gdLst/>
            <a:ahLst/>
            <a:cxnLst/>
            <a:rect l="l" t="t" r="r" b="b"/>
            <a:pathLst>
              <a:path h="12305030">
                <a:moveTo>
                  <a:pt x="0" y="12304471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48246" y="147194"/>
            <a:ext cx="8237220" cy="0"/>
          </a:xfrm>
          <a:custGeom>
            <a:avLst/>
            <a:gdLst/>
            <a:ahLst/>
            <a:cxnLst/>
            <a:rect l="l" t="t" r="r" b="b"/>
            <a:pathLst>
              <a:path w="8237220">
                <a:moveTo>
                  <a:pt x="8236978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47175" y="12654207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0"/>
                </a:moveTo>
                <a:lnTo>
                  <a:pt x="0" y="50634"/>
                </a:lnTo>
                <a:lnTo>
                  <a:pt x="50533" y="50634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8586287" y="12654207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0" y="50634"/>
                </a:moveTo>
                <a:lnTo>
                  <a:pt x="50533" y="50634"/>
                </a:lnTo>
                <a:lnTo>
                  <a:pt x="50533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8586287" y="147196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50533" y="50634"/>
                </a:moveTo>
                <a:lnTo>
                  <a:pt x="50533" y="0"/>
                </a:lnTo>
                <a:lnTo>
                  <a:pt x="0" y="0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47175" y="147196"/>
            <a:ext cx="50800" cy="50800"/>
          </a:xfrm>
          <a:custGeom>
            <a:avLst/>
            <a:gdLst/>
            <a:ahLst/>
            <a:cxnLst/>
            <a:rect l="l" t="t" r="r" b="b"/>
            <a:pathLst>
              <a:path w="50800" h="50800">
                <a:moveTo>
                  <a:pt x="50533" y="0"/>
                </a:moveTo>
                <a:lnTo>
                  <a:pt x="0" y="0"/>
                </a:lnTo>
                <a:lnTo>
                  <a:pt x="0" y="50634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5171" y="75196"/>
            <a:ext cx="8634095" cy="12701905"/>
          </a:xfrm>
          <a:custGeom>
            <a:avLst/>
            <a:gdLst/>
            <a:ahLst/>
            <a:cxnLst/>
            <a:rect l="l" t="t" r="r" b="b"/>
            <a:pathLst>
              <a:path w="8634095" h="12701905">
                <a:moveTo>
                  <a:pt x="0" y="12701651"/>
                </a:moveTo>
                <a:lnTo>
                  <a:pt x="8633650" y="12701651"/>
                </a:lnTo>
                <a:lnTo>
                  <a:pt x="8633650" y="0"/>
                </a:lnTo>
                <a:lnTo>
                  <a:pt x="0" y="0"/>
                </a:lnTo>
                <a:lnTo>
                  <a:pt x="0" y="12701651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7200" y="514096"/>
            <a:ext cx="8229600" cy="20563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2956052"/>
            <a:ext cx="8229600" cy="84825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11952732"/>
            <a:ext cx="2926080" cy="642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11952732"/>
            <a:ext cx="2103120" cy="642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1/26/2017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11952732"/>
            <a:ext cx="2103120" cy="642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26" name="bk object 16"/>
          <p:cNvSpPr/>
          <p:nvPr userDrawn="1"/>
        </p:nvSpPr>
        <p:spPr>
          <a:xfrm>
            <a:off x="8711566" y="24"/>
            <a:ext cx="213360" cy="67310"/>
          </a:xfrm>
          <a:custGeom>
            <a:avLst/>
            <a:gdLst/>
            <a:ahLst/>
            <a:cxnLst/>
            <a:rect l="l" t="t" r="r" b="b"/>
            <a:pathLst>
              <a:path w="213360" h="67310">
                <a:moveTo>
                  <a:pt x="212890" y="0"/>
                </a:moveTo>
                <a:lnTo>
                  <a:pt x="0" y="0"/>
                </a:lnTo>
                <a:lnTo>
                  <a:pt x="0" y="67119"/>
                </a:lnTo>
                <a:lnTo>
                  <a:pt x="21289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bk object 17"/>
          <p:cNvSpPr/>
          <p:nvPr userDrawn="1"/>
        </p:nvSpPr>
        <p:spPr>
          <a:xfrm>
            <a:off x="8711566" y="2424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bk object 18"/>
          <p:cNvSpPr/>
          <p:nvPr userDrawn="1"/>
        </p:nvSpPr>
        <p:spPr>
          <a:xfrm>
            <a:off x="8711566" y="2424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bk object 19"/>
          <p:cNvSpPr/>
          <p:nvPr userDrawn="1"/>
        </p:nvSpPr>
        <p:spPr>
          <a:xfrm>
            <a:off x="8711566" y="19654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bk object 20"/>
          <p:cNvSpPr/>
          <p:nvPr userDrawn="1"/>
        </p:nvSpPr>
        <p:spPr>
          <a:xfrm>
            <a:off x="8711566" y="19654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bk object 21"/>
          <p:cNvSpPr/>
          <p:nvPr userDrawn="1"/>
        </p:nvSpPr>
        <p:spPr>
          <a:xfrm>
            <a:off x="8711566" y="36885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bk object 22"/>
          <p:cNvSpPr/>
          <p:nvPr userDrawn="1"/>
        </p:nvSpPr>
        <p:spPr>
          <a:xfrm>
            <a:off x="8711566" y="36885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bk object 23"/>
          <p:cNvSpPr/>
          <p:nvPr userDrawn="1"/>
        </p:nvSpPr>
        <p:spPr>
          <a:xfrm>
            <a:off x="8711566" y="54115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bk object 24"/>
          <p:cNvSpPr/>
          <p:nvPr userDrawn="1"/>
        </p:nvSpPr>
        <p:spPr>
          <a:xfrm>
            <a:off x="8711566" y="54115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bk object 25"/>
          <p:cNvSpPr/>
          <p:nvPr userDrawn="1"/>
        </p:nvSpPr>
        <p:spPr>
          <a:xfrm>
            <a:off x="8711566" y="71345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bk object 26"/>
          <p:cNvSpPr/>
          <p:nvPr userDrawn="1"/>
        </p:nvSpPr>
        <p:spPr>
          <a:xfrm>
            <a:off x="8711566" y="71345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bk object 27"/>
          <p:cNvSpPr/>
          <p:nvPr userDrawn="1"/>
        </p:nvSpPr>
        <p:spPr>
          <a:xfrm>
            <a:off x="8711566" y="88576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bk object 28"/>
          <p:cNvSpPr/>
          <p:nvPr userDrawn="1"/>
        </p:nvSpPr>
        <p:spPr>
          <a:xfrm>
            <a:off x="8711566" y="88576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bk object 29"/>
          <p:cNvSpPr/>
          <p:nvPr userDrawn="1"/>
        </p:nvSpPr>
        <p:spPr>
          <a:xfrm>
            <a:off x="8711566" y="105806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bk object 30"/>
          <p:cNvSpPr/>
          <p:nvPr userDrawn="1"/>
        </p:nvSpPr>
        <p:spPr>
          <a:xfrm>
            <a:off x="8711566" y="105806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bk object 31"/>
          <p:cNvSpPr/>
          <p:nvPr userDrawn="1"/>
        </p:nvSpPr>
        <p:spPr>
          <a:xfrm>
            <a:off x="8711566" y="123037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bk object 32"/>
          <p:cNvSpPr/>
          <p:nvPr userDrawn="1"/>
        </p:nvSpPr>
        <p:spPr>
          <a:xfrm>
            <a:off x="8711566" y="123037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bk object 33"/>
          <p:cNvSpPr/>
          <p:nvPr userDrawn="1"/>
        </p:nvSpPr>
        <p:spPr>
          <a:xfrm>
            <a:off x="8711566" y="140267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bk object 34"/>
          <p:cNvSpPr/>
          <p:nvPr userDrawn="1"/>
        </p:nvSpPr>
        <p:spPr>
          <a:xfrm>
            <a:off x="8711566" y="140267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bk object 35"/>
          <p:cNvSpPr/>
          <p:nvPr userDrawn="1"/>
        </p:nvSpPr>
        <p:spPr>
          <a:xfrm>
            <a:off x="8711566" y="157497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bk object 36"/>
          <p:cNvSpPr/>
          <p:nvPr userDrawn="1"/>
        </p:nvSpPr>
        <p:spPr>
          <a:xfrm>
            <a:off x="8711566" y="157497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bk object 37"/>
          <p:cNvSpPr/>
          <p:nvPr userDrawn="1"/>
        </p:nvSpPr>
        <p:spPr>
          <a:xfrm>
            <a:off x="8711566" y="174728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bk object 38"/>
          <p:cNvSpPr/>
          <p:nvPr userDrawn="1"/>
        </p:nvSpPr>
        <p:spPr>
          <a:xfrm>
            <a:off x="8711566" y="174728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bk object 39"/>
          <p:cNvSpPr/>
          <p:nvPr userDrawn="1"/>
        </p:nvSpPr>
        <p:spPr>
          <a:xfrm>
            <a:off x="8711566" y="191958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bk object 40"/>
          <p:cNvSpPr/>
          <p:nvPr userDrawn="1"/>
        </p:nvSpPr>
        <p:spPr>
          <a:xfrm>
            <a:off x="8711566" y="191958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bk object 41"/>
          <p:cNvSpPr/>
          <p:nvPr userDrawn="1"/>
        </p:nvSpPr>
        <p:spPr>
          <a:xfrm>
            <a:off x="8711566" y="209188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bk object 42"/>
          <p:cNvSpPr/>
          <p:nvPr userDrawn="1"/>
        </p:nvSpPr>
        <p:spPr>
          <a:xfrm>
            <a:off x="8711566" y="209188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bk object 43"/>
          <p:cNvSpPr/>
          <p:nvPr userDrawn="1"/>
        </p:nvSpPr>
        <p:spPr>
          <a:xfrm>
            <a:off x="8711566" y="226419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bk object 44"/>
          <p:cNvSpPr/>
          <p:nvPr userDrawn="1"/>
        </p:nvSpPr>
        <p:spPr>
          <a:xfrm>
            <a:off x="8711566" y="226419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bk object 45"/>
          <p:cNvSpPr/>
          <p:nvPr userDrawn="1"/>
        </p:nvSpPr>
        <p:spPr>
          <a:xfrm>
            <a:off x="8711566" y="243649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bk object 46"/>
          <p:cNvSpPr/>
          <p:nvPr userDrawn="1"/>
        </p:nvSpPr>
        <p:spPr>
          <a:xfrm>
            <a:off x="8711566" y="243649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bk object 47"/>
          <p:cNvSpPr/>
          <p:nvPr userDrawn="1"/>
        </p:nvSpPr>
        <p:spPr>
          <a:xfrm>
            <a:off x="8711566" y="260879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bk object 48"/>
          <p:cNvSpPr/>
          <p:nvPr userDrawn="1"/>
        </p:nvSpPr>
        <p:spPr>
          <a:xfrm>
            <a:off x="8711566" y="260879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bk object 49"/>
          <p:cNvSpPr/>
          <p:nvPr userDrawn="1"/>
        </p:nvSpPr>
        <p:spPr>
          <a:xfrm>
            <a:off x="8711566" y="278110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bk object 50"/>
          <p:cNvSpPr/>
          <p:nvPr userDrawn="1"/>
        </p:nvSpPr>
        <p:spPr>
          <a:xfrm>
            <a:off x="8711566" y="278110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bk object 51"/>
          <p:cNvSpPr/>
          <p:nvPr userDrawn="1"/>
        </p:nvSpPr>
        <p:spPr>
          <a:xfrm>
            <a:off x="8711566" y="295340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bk object 52"/>
          <p:cNvSpPr/>
          <p:nvPr userDrawn="1"/>
        </p:nvSpPr>
        <p:spPr>
          <a:xfrm>
            <a:off x="8711566" y="295340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bk object 53"/>
          <p:cNvSpPr/>
          <p:nvPr userDrawn="1"/>
        </p:nvSpPr>
        <p:spPr>
          <a:xfrm>
            <a:off x="8711566" y="312570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bk object 54"/>
          <p:cNvSpPr/>
          <p:nvPr userDrawn="1"/>
        </p:nvSpPr>
        <p:spPr>
          <a:xfrm>
            <a:off x="8711566" y="312570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bk object 55"/>
          <p:cNvSpPr/>
          <p:nvPr userDrawn="1"/>
        </p:nvSpPr>
        <p:spPr>
          <a:xfrm>
            <a:off x="8711566" y="329801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6" name="bk object 56"/>
          <p:cNvSpPr/>
          <p:nvPr userDrawn="1"/>
        </p:nvSpPr>
        <p:spPr>
          <a:xfrm>
            <a:off x="8711566" y="329801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7" name="bk object 57"/>
          <p:cNvSpPr/>
          <p:nvPr userDrawn="1"/>
        </p:nvSpPr>
        <p:spPr>
          <a:xfrm>
            <a:off x="8711566" y="347031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bk object 58"/>
          <p:cNvSpPr/>
          <p:nvPr userDrawn="1"/>
        </p:nvSpPr>
        <p:spPr>
          <a:xfrm>
            <a:off x="8711566" y="347031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bk object 59"/>
          <p:cNvSpPr/>
          <p:nvPr userDrawn="1"/>
        </p:nvSpPr>
        <p:spPr>
          <a:xfrm>
            <a:off x="8711566" y="364261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0" name="bk object 60"/>
          <p:cNvSpPr/>
          <p:nvPr userDrawn="1"/>
        </p:nvSpPr>
        <p:spPr>
          <a:xfrm>
            <a:off x="8711566" y="364261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bk object 61"/>
          <p:cNvSpPr/>
          <p:nvPr userDrawn="1"/>
        </p:nvSpPr>
        <p:spPr>
          <a:xfrm>
            <a:off x="8711566" y="381492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bk object 62"/>
          <p:cNvSpPr/>
          <p:nvPr userDrawn="1"/>
        </p:nvSpPr>
        <p:spPr>
          <a:xfrm>
            <a:off x="8711566" y="381492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3" name="bk object 63"/>
          <p:cNvSpPr/>
          <p:nvPr userDrawn="1"/>
        </p:nvSpPr>
        <p:spPr>
          <a:xfrm>
            <a:off x="8711566" y="398722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4" name="bk object 64"/>
          <p:cNvSpPr/>
          <p:nvPr userDrawn="1"/>
        </p:nvSpPr>
        <p:spPr>
          <a:xfrm>
            <a:off x="8711566" y="398722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5" name="bk object 65"/>
          <p:cNvSpPr/>
          <p:nvPr userDrawn="1"/>
        </p:nvSpPr>
        <p:spPr>
          <a:xfrm>
            <a:off x="8711566" y="415952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6" name="bk object 66"/>
          <p:cNvSpPr/>
          <p:nvPr userDrawn="1"/>
        </p:nvSpPr>
        <p:spPr>
          <a:xfrm>
            <a:off x="8711566" y="415952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7" name="bk object 67"/>
          <p:cNvSpPr/>
          <p:nvPr userDrawn="1"/>
        </p:nvSpPr>
        <p:spPr>
          <a:xfrm>
            <a:off x="8711566" y="433183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8" name="bk object 68"/>
          <p:cNvSpPr/>
          <p:nvPr userDrawn="1"/>
        </p:nvSpPr>
        <p:spPr>
          <a:xfrm>
            <a:off x="8711566" y="433183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9" name="bk object 69"/>
          <p:cNvSpPr/>
          <p:nvPr userDrawn="1"/>
        </p:nvSpPr>
        <p:spPr>
          <a:xfrm>
            <a:off x="8711566" y="450414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0" name="bk object 70"/>
          <p:cNvSpPr/>
          <p:nvPr userDrawn="1"/>
        </p:nvSpPr>
        <p:spPr>
          <a:xfrm>
            <a:off x="8711566" y="450414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1" name="bk object 71"/>
          <p:cNvSpPr/>
          <p:nvPr userDrawn="1"/>
        </p:nvSpPr>
        <p:spPr>
          <a:xfrm>
            <a:off x="8711566" y="467643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2" name="bk object 72"/>
          <p:cNvSpPr/>
          <p:nvPr userDrawn="1"/>
        </p:nvSpPr>
        <p:spPr>
          <a:xfrm>
            <a:off x="8711566" y="467643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3" name="bk object 73"/>
          <p:cNvSpPr/>
          <p:nvPr userDrawn="1"/>
        </p:nvSpPr>
        <p:spPr>
          <a:xfrm>
            <a:off x="8711566" y="484874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4" name="bk object 74"/>
          <p:cNvSpPr/>
          <p:nvPr userDrawn="1"/>
        </p:nvSpPr>
        <p:spPr>
          <a:xfrm>
            <a:off x="8711566" y="484874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5" name="bk object 75"/>
          <p:cNvSpPr/>
          <p:nvPr userDrawn="1"/>
        </p:nvSpPr>
        <p:spPr>
          <a:xfrm>
            <a:off x="8711566" y="502104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6" name="bk object 76"/>
          <p:cNvSpPr/>
          <p:nvPr userDrawn="1"/>
        </p:nvSpPr>
        <p:spPr>
          <a:xfrm>
            <a:off x="8711566" y="502104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7" name="bk object 77"/>
          <p:cNvSpPr/>
          <p:nvPr userDrawn="1"/>
        </p:nvSpPr>
        <p:spPr>
          <a:xfrm>
            <a:off x="8711566" y="519334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8" name="bk object 78"/>
          <p:cNvSpPr/>
          <p:nvPr userDrawn="1"/>
        </p:nvSpPr>
        <p:spPr>
          <a:xfrm>
            <a:off x="8711566" y="519334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9" name="bk object 79"/>
          <p:cNvSpPr/>
          <p:nvPr userDrawn="1"/>
        </p:nvSpPr>
        <p:spPr>
          <a:xfrm>
            <a:off x="8711566" y="536565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0" name="bk object 80"/>
          <p:cNvSpPr/>
          <p:nvPr userDrawn="1"/>
        </p:nvSpPr>
        <p:spPr>
          <a:xfrm>
            <a:off x="8711566" y="5365656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1" name="bk object 81"/>
          <p:cNvSpPr/>
          <p:nvPr userDrawn="1"/>
        </p:nvSpPr>
        <p:spPr>
          <a:xfrm>
            <a:off x="8711566" y="553796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2" name="bk object 82"/>
          <p:cNvSpPr/>
          <p:nvPr userDrawn="1"/>
        </p:nvSpPr>
        <p:spPr>
          <a:xfrm>
            <a:off x="8711566" y="553796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3" name="bk object 83"/>
          <p:cNvSpPr/>
          <p:nvPr userDrawn="1"/>
        </p:nvSpPr>
        <p:spPr>
          <a:xfrm>
            <a:off x="8711566" y="571025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4" name="bk object 84"/>
          <p:cNvSpPr/>
          <p:nvPr userDrawn="1"/>
        </p:nvSpPr>
        <p:spPr>
          <a:xfrm>
            <a:off x="8711566" y="571025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5" name="bk object 85"/>
          <p:cNvSpPr/>
          <p:nvPr userDrawn="1"/>
        </p:nvSpPr>
        <p:spPr>
          <a:xfrm>
            <a:off x="8711566" y="588256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6" name="bk object 86"/>
          <p:cNvSpPr/>
          <p:nvPr userDrawn="1"/>
        </p:nvSpPr>
        <p:spPr>
          <a:xfrm>
            <a:off x="8711566" y="588256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7" name="bk object 87"/>
          <p:cNvSpPr/>
          <p:nvPr userDrawn="1"/>
        </p:nvSpPr>
        <p:spPr>
          <a:xfrm>
            <a:off x="8711566" y="605487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8" name="bk object 88"/>
          <p:cNvSpPr/>
          <p:nvPr userDrawn="1"/>
        </p:nvSpPr>
        <p:spPr>
          <a:xfrm>
            <a:off x="8711566" y="605487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9" name="bk object 89"/>
          <p:cNvSpPr/>
          <p:nvPr userDrawn="1"/>
        </p:nvSpPr>
        <p:spPr>
          <a:xfrm>
            <a:off x="8711566" y="622716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0" name="bk object 90"/>
          <p:cNvSpPr/>
          <p:nvPr userDrawn="1"/>
        </p:nvSpPr>
        <p:spPr>
          <a:xfrm>
            <a:off x="8711566" y="622716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4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1" name="bk object 91"/>
          <p:cNvSpPr/>
          <p:nvPr userDrawn="1"/>
        </p:nvSpPr>
        <p:spPr>
          <a:xfrm>
            <a:off x="8711566" y="639947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2" name="bk object 92"/>
          <p:cNvSpPr/>
          <p:nvPr userDrawn="1"/>
        </p:nvSpPr>
        <p:spPr>
          <a:xfrm>
            <a:off x="8711566" y="639947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3" name="bk object 93"/>
          <p:cNvSpPr/>
          <p:nvPr userDrawn="1"/>
        </p:nvSpPr>
        <p:spPr>
          <a:xfrm>
            <a:off x="8711566" y="657178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4" name="bk object 94"/>
          <p:cNvSpPr/>
          <p:nvPr userDrawn="1"/>
        </p:nvSpPr>
        <p:spPr>
          <a:xfrm>
            <a:off x="8711566" y="657178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5" name="bk object 95"/>
          <p:cNvSpPr/>
          <p:nvPr userDrawn="1"/>
        </p:nvSpPr>
        <p:spPr>
          <a:xfrm>
            <a:off x="8711566" y="674409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6" name="bk object 96"/>
          <p:cNvSpPr/>
          <p:nvPr userDrawn="1"/>
        </p:nvSpPr>
        <p:spPr>
          <a:xfrm>
            <a:off x="8711566" y="674409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7" name="bk object 97"/>
          <p:cNvSpPr/>
          <p:nvPr userDrawn="1"/>
        </p:nvSpPr>
        <p:spPr>
          <a:xfrm>
            <a:off x="8711566" y="691638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8" name="bk object 98"/>
          <p:cNvSpPr/>
          <p:nvPr userDrawn="1"/>
        </p:nvSpPr>
        <p:spPr>
          <a:xfrm>
            <a:off x="8711566" y="691638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9" name="bk object 99"/>
          <p:cNvSpPr/>
          <p:nvPr userDrawn="1"/>
        </p:nvSpPr>
        <p:spPr>
          <a:xfrm>
            <a:off x="8711566" y="708869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0" name="bk object 100"/>
          <p:cNvSpPr/>
          <p:nvPr userDrawn="1"/>
        </p:nvSpPr>
        <p:spPr>
          <a:xfrm>
            <a:off x="8711566" y="708869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1" name="bk object 101"/>
          <p:cNvSpPr/>
          <p:nvPr userDrawn="1"/>
        </p:nvSpPr>
        <p:spPr>
          <a:xfrm>
            <a:off x="8711566" y="726100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2" name="bk object 102"/>
          <p:cNvSpPr/>
          <p:nvPr userDrawn="1"/>
        </p:nvSpPr>
        <p:spPr>
          <a:xfrm>
            <a:off x="8711566" y="726100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3" name="bk object 103"/>
          <p:cNvSpPr/>
          <p:nvPr userDrawn="1"/>
        </p:nvSpPr>
        <p:spPr>
          <a:xfrm>
            <a:off x="8711566" y="743329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4" name="bk object 104"/>
          <p:cNvSpPr/>
          <p:nvPr userDrawn="1"/>
        </p:nvSpPr>
        <p:spPr>
          <a:xfrm>
            <a:off x="8711566" y="7433297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5" name="bk object 105"/>
          <p:cNvSpPr/>
          <p:nvPr userDrawn="1"/>
        </p:nvSpPr>
        <p:spPr>
          <a:xfrm>
            <a:off x="8711566" y="760560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6" name="bk object 106"/>
          <p:cNvSpPr/>
          <p:nvPr userDrawn="1"/>
        </p:nvSpPr>
        <p:spPr>
          <a:xfrm>
            <a:off x="8711566" y="760560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7" name="bk object 107"/>
          <p:cNvSpPr/>
          <p:nvPr userDrawn="1"/>
        </p:nvSpPr>
        <p:spPr>
          <a:xfrm>
            <a:off x="8711566" y="777791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8" name="bk object 108"/>
          <p:cNvSpPr/>
          <p:nvPr userDrawn="1"/>
        </p:nvSpPr>
        <p:spPr>
          <a:xfrm>
            <a:off x="8711566" y="777791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9" name="bk object 109"/>
          <p:cNvSpPr/>
          <p:nvPr userDrawn="1"/>
        </p:nvSpPr>
        <p:spPr>
          <a:xfrm>
            <a:off x="8711566" y="795022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0" name="bk object 110"/>
          <p:cNvSpPr/>
          <p:nvPr userDrawn="1"/>
        </p:nvSpPr>
        <p:spPr>
          <a:xfrm>
            <a:off x="8711566" y="795022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1" name="bk object 111"/>
          <p:cNvSpPr/>
          <p:nvPr userDrawn="1"/>
        </p:nvSpPr>
        <p:spPr>
          <a:xfrm>
            <a:off x="8711566" y="812251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2" name="bk object 112"/>
          <p:cNvSpPr/>
          <p:nvPr userDrawn="1"/>
        </p:nvSpPr>
        <p:spPr>
          <a:xfrm>
            <a:off x="8711566" y="812251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3" name="bk object 113"/>
          <p:cNvSpPr/>
          <p:nvPr userDrawn="1"/>
        </p:nvSpPr>
        <p:spPr>
          <a:xfrm>
            <a:off x="8711566" y="829482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4" name="bk object 114"/>
          <p:cNvSpPr/>
          <p:nvPr userDrawn="1"/>
        </p:nvSpPr>
        <p:spPr>
          <a:xfrm>
            <a:off x="8711566" y="829482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5" name="bk object 115"/>
          <p:cNvSpPr/>
          <p:nvPr userDrawn="1"/>
        </p:nvSpPr>
        <p:spPr>
          <a:xfrm>
            <a:off x="8711566" y="846713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6" name="bk object 116"/>
          <p:cNvSpPr/>
          <p:nvPr userDrawn="1"/>
        </p:nvSpPr>
        <p:spPr>
          <a:xfrm>
            <a:off x="8711566" y="846713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7" name="bk object 117"/>
          <p:cNvSpPr/>
          <p:nvPr userDrawn="1"/>
        </p:nvSpPr>
        <p:spPr>
          <a:xfrm>
            <a:off x="8711566" y="863942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8" name="bk object 118"/>
          <p:cNvSpPr/>
          <p:nvPr userDrawn="1"/>
        </p:nvSpPr>
        <p:spPr>
          <a:xfrm>
            <a:off x="8711566" y="863942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9" name="bk object 119"/>
          <p:cNvSpPr/>
          <p:nvPr userDrawn="1"/>
        </p:nvSpPr>
        <p:spPr>
          <a:xfrm>
            <a:off x="8711566" y="881173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0" name="bk object 120"/>
          <p:cNvSpPr/>
          <p:nvPr userDrawn="1"/>
        </p:nvSpPr>
        <p:spPr>
          <a:xfrm>
            <a:off x="8711566" y="881173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1" name="bk object 121"/>
          <p:cNvSpPr/>
          <p:nvPr userDrawn="1"/>
        </p:nvSpPr>
        <p:spPr>
          <a:xfrm>
            <a:off x="8711566" y="898404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2" name="bk object 122"/>
          <p:cNvSpPr/>
          <p:nvPr userDrawn="1"/>
        </p:nvSpPr>
        <p:spPr>
          <a:xfrm>
            <a:off x="8711566" y="898404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3" name="bk object 123"/>
          <p:cNvSpPr/>
          <p:nvPr userDrawn="1"/>
        </p:nvSpPr>
        <p:spPr>
          <a:xfrm>
            <a:off x="8711566" y="915633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4" name="bk object 124"/>
          <p:cNvSpPr/>
          <p:nvPr userDrawn="1"/>
        </p:nvSpPr>
        <p:spPr>
          <a:xfrm>
            <a:off x="8711566" y="915633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5" name="bk object 125"/>
          <p:cNvSpPr/>
          <p:nvPr userDrawn="1"/>
        </p:nvSpPr>
        <p:spPr>
          <a:xfrm>
            <a:off x="8711566" y="932864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6" name="bk object 126"/>
          <p:cNvSpPr/>
          <p:nvPr userDrawn="1"/>
        </p:nvSpPr>
        <p:spPr>
          <a:xfrm>
            <a:off x="8711566" y="932864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7" name="bk object 127"/>
          <p:cNvSpPr/>
          <p:nvPr userDrawn="1"/>
        </p:nvSpPr>
        <p:spPr>
          <a:xfrm>
            <a:off x="8711566" y="950094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8" name="bk object 128"/>
          <p:cNvSpPr/>
          <p:nvPr userDrawn="1"/>
        </p:nvSpPr>
        <p:spPr>
          <a:xfrm>
            <a:off x="8711566" y="950094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9" name="bk object 129"/>
          <p:cNvSpPr/>
          <p:nvPr userDrawn="1"/>
        </p:nvSpPr>
        <p:spPr>
          <a:xfrm>
            <a:off x="8711566" y="967324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0" name="bk object 130"/>
          <p:cNvSpPr/>
          <p:nvPr userDrawn="1"/>
        </p:nvSpPr>
        <p:spPr>
          <a:xfrm>
            <a:off x="8711566" y="967324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1" name="bk object 131"/>
          <p:cNvSpPr/>
          <p:nvPr userDrawn="1"/>
        </p:nvSpPr>
        <p:spPr>
          <a:xfrm>
            <a:off x="8711566" y="984555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2" name="bk object 132"/>
          <p:cNvSpPr/>
          <p:nvPr userDrawn="1"/>
        </p:nvSpPr>
        <p:spPr>
          <a:xfrm>
            <a:off x="8711566" y="984555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3" name="bk object 133"/>
          <p:cNvSpPr/>
          <p:nvPr userDrawn="1"/>
        </p:nvSpPr>
        <p:spPr>
          <a:xfrm>
            <a:off x="8711566" y="1001786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4" name="bk object 134"/>
          <p:cNvSpPr/>
          <p:nvPr userDrawn="1"/>
        </p:nvSpPr>
        <p:spPr>
          <a:xfrm>
            <a:off x="8711566" y="1001786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5" name="bk object 135"/>
          <p:cNvSpPr/>
          <p:nvPr userDrawn="1"/>
        </p:nvSpPr>
        <p:spPr>
          <a:xfrm>
            <a:off x="8711566" y="1019015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6" name="bk object 136"/>
          <p:cNvSpPr/>
          <p:nvPr userDrawn="1"/>
        </p:nvSpPr>
        <p:spPr>
          <a:xfrm>
            <a:off x="8711566" y="1019015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7" name="bk object 137"/>
          <p:cNvSpPr/>
          <p:nvPr userDrawn="1"/>
        </p:nvSpPr>
        <p:spPr>
          <a:xfrm>
            <a:off x="8711566" y="1036246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8" name="bk object 138"/>
          <p:cNvSpPr/>
          <p:nvPr userDrawn="1"/>
        </p:nvSpPr>
        <p:spPr>
          <a:xfrm>
            <a:off x="8711566" y="10362462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9" name="bk object 139"/>
          <p:cNvSpPr/>
          <p:nvPr userDrawn="1"/>
        </p:nvSpPr>
        <p:spPr>
          <a:xfrm>
            <a:off x="8711566" y="1053477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0" name="bk object 140"/>
          <p:cNvSpPr/>
          <p:nvPr userDrawn="1"/>
        </p:nvSpPr>
        <p:spPr>
          <a:xfrm>
            <a:off x="8711566" y="1053477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1" name="bk object 141"/>
          <p:cNvSpPr/>
          <p:nvPr userDrawn="1"/>
        </p:nvSpPr>
        <p:spPr>
          <a:xfrm>
            <a:off x="8711566" y="1070706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2" name="bk object 142"/>
          <p:cNvSpPr/>
          <p:nvPr userDrawn="1"/>
        </p:nvSpPr>
        <p:spPr>
          <a:xfrm>
            <a:off x="8711566" y="10707065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3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3" name="bk object 143"/>
          <p:cNvSpPr/>
          <p:nvPr userDrawn="1"/>
        </p:nvSpPr>
        <p:spPr>
          <a:xfrm>
            <a:off x="8711566" y="1087937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4" name="bk object 144"/>
          <p:cNvSpPr/>
          <p:nvPr userDrawn="1"/>
        </p:nvSpPr>
        <p:spPr>
          <a:xfrm>
            <a:off x="8711566" y="1087937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5" name="bk object 145"/>
          <p:cNvSpPr/>
          <p:nvPr userDrawn="1"/>
        </p:nvSpPr>
        <p:spPr>
          <a:xfrm>
            <a:off x="8711566" y="1105168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6" name="bk object 146"/>
          <p:cNvSpPr/>
          <p:nvPr userDrawn="1"/>
        </p:nvSpPr>
        <p:spPr>
          <a:xfrm>
            <a:off x="8711566" y="1105168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7" name="bk object 147"/>
          <p:cNvSpPr/>
          <p:nvPr userDrawn="1"/>
        </p:nvSpPr>
        <p:spPr>
          <a:xfrm>
            <a:off x="8711566" y="1122398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81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8" name="bk object 148"/>
          <p:cNvSpPr/>
          <p:nvPr userDrawn="1"/>
        </p:nvSpPr>
        <p:spPr>
          <a:xfrm>
            <a:off x="8711566" y="1122398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81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9" name="bk object 149"/>
          <p:cNvSpPr/>
          <p:nvPr userDrawn="1"/>
        </p:nvSpPr>
        <p:spPr>
          <a:xfrm>
            <a:off x="8711566" y="1139628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0" name="bk object 150"/>
          <p:cNvSpPr/>
          <p:nvPr userDrawn="1"/>
        </p:nvSpPr>
        <p:spPr>
          <a:xfrm>
            <a:off x="8711566" y="1139628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1" name="bk object 151"/>
          <p:cNvSpPr/>
          <p:nvPr userDrawn="1"/>
        </p:nvSpPr>
        <p:spPr>
          <a:xfrm>
            <a:off x="8711566" y="1156859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2" name="bk object 152"/>
          <p:cNvSpPr/>
          <p:nvPr userDrawn="1"/>
        </p:nvSpPr>
        <p:spPr>
          <a:xfrm>
            <a:off x="8711566" y="11568590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3" name="bk object 153"/>
          <p:cNvSpPr/>
          <p:nvPr userDrawn="1"/>
        </p:nvSpPr>
        <p:spPr>
          <a:xfrm>
            <a:off x="8711566" y="1174089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81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4" name="bk object 154"/>
          <p:cNvSpPr/>
          <p:nvPr userDrawn="1"/>
        </p:nvSpPr>
        <p:spPr>
          <a:xfrm>
            <a:off x="8711566" y="11740899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194"/>
                </a:lnTo>
                <a:lnTo>
                  <a:pt x="0" y="215201"/>
                </a:lnTo>
                <a:lnTo>
                  <a:pt x="432003" y="78981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5" name="bk object 155"/>
          <p:cNvSpPr/>
          <p:nvPr userDrawn="1"/>
        </p:nvSpPr>
        <p:spPr>
          <a:xfrm>
            <a:off x="8711566" y="1191319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6" name="bk object 156"/>
          <p:cNvSpPr/>
          <p:nvPr userDrawn="1"/>
        </p:nvSpPr>
        <p:spPr>
          <a:xfrm>
            <a:off x="8711566" y="11913193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7" name="bk object 157"/>
          <p:cNvSpPr/>
          <p:nvPr userDrawn="1"/>
        </p:nvSpPr>
        <p:spPr>
          <a:xfrm>
            <a:off x="8711566" y="1208550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8" name="bk object 158"/>
          <p:cNvSpPr/>
          <p:nvPr userDrawn="1"/>
        </p:nvSpPr>
        <p:spPr>
          <a:xfrm>
            <a:off x="8711566" y="1208550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9006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9" name="bk object 159"/>
          <p:cNvSpPr/>
          <p:nvPr userDrawn="1"/>
        </p:nvSpPr>
        <p:spPr>
          <a:xfrm>
            <a:off x="8711566" y="1225780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0" name="bk object 160"/>
          <p:cNvSpPr/>
          <p:nvPr userDrawn="1"/>
        </p:nvSpPr>
        <p:spPr>
          <a:xfrm>
            <a:off x="8711566" y="12257808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01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1" name="bk object 161"/>
          <p:cNvSpPr/>
          <p:nvPr userDrawn="1"/>
        </p:nvSpPr>
        <p:spPr>
          <a:xfrm>
            <a:off x="8711566" y="1243010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2" name="bk object 162"/>
          <p:cNvSpPr/>
          <p:nvPr userDrawn="1"/>
        </p:nvSpPr>
        <p:spPr>
          <a:xfrm>
            <a:off x="8711566" y="12430104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3" name="bk object 163"/>
          <p:cNvSpPr/>
          <p:nvPr userDrawn="1"/>
        </p:nvSpPr>
        <p:spPr>
          <a:xfrm>
            <a:off x="8711566" y="1260241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4" name="bk object 164"/>
          <p:cNvSpPr/>
          <p:nvPr userDrawn="1"/>
        </p:nvSpPr>
        <p:spPr>
          <a:xfrm>
            <a:off x="8711566" y="12602411"/>
            <a:ext cx="432434" cy="215265"/>
          </a:xfrm>
          <a:custGeom>
            <a:avLst/>
            <a:gdLst/>
            <a:ahLst/>
            <a:cxnLst/>
            <a:rect l="l" t="t" r="r" b="b"/>
            <a:pathLst>
              <a:path w="432434" h="215265">
                <a:moveTo>
                  <a:pt x="432003" y="0"/>
                </a:moveTo>
                <a:lnTo>
                  <a:pt x="0" y="136207"/>
                </a:lnTo>
                <a:lnTo>
                  <a:pt x="0" y="215214"/>
                </a:lnTo>
                <a:lnTo>
                  <a:pt x="432003" y="78994"/>
                </a:lnTo>
                <a:lnTo>
                  <a:pt x="43200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5" name="bk object 165"/>
          <p:cNvSpPr/>
          <p:nvPr userDrawn="1"/>
        </p:nvSpPr>
        <p:spPr>
          <a:xfrm>
            <a:off x="8898389" y="12774710"/>
            <a:ext cx="245745" cy="77470"/>
          </a:xfrm>
          <a:custGeom>
            <a:avLst/>
            <a:gdLst/>
            <a:ahLst/>
            <a:cxnLst/>
            <a:rect l="l" t="t" r="r" b="b"/>
            <a:pathLst>
              <a:path w="245745" h="77470">
                <a:moveTo>
                  <a:pt x="245173" y="0"/>
                </a:moveTo>
                <a:lnTo>
                  <a:pt x="0" y="77304"/>
                </a:lnTo>
                <a:lnTo>
                  <a:pt x="245173" y="77304"/>
                </a:lnTo>
                <a:lnTo>
                  <a:pt x="24517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6" name="bk object 166"/>
          <p:cNvSpPr/>
          <p:nvPr userDrawn="1"/>
        </p:nvSpPr>
        <p:spPr>
          <a:xfrm>
            <a:off x="8898389" y="12774710"/>
            <a:ext cx="245745" cy="77470"/>
          </a:xfrm>
          <a:custGeom>
            <a:avLst/>
            <a:gdLst/>
            <a:ahLst/>
            <a:cxnLst/>
            <a:rect l="l" t="t" r="r" b="b"/>
            <a:pathLst>
              <a:path w="245745" h="77470">
                <a:moveTo>
                  <a:pt x="245173" y="0"/>
                </a:moveTo>
                <a:lnTo>
                  <a:pt x="0" y="77304"/>
                </a:lnTo>
                <a:lnTo>
                  <a:pt x="245173" y="77304"/>
                </a:lnTo>
                <a:lnTo>
                  <a:pt x="24517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B4-Tasche_4c2c1c_Grossauflage_PDF-Vorlage.indd</dc:title>
  <cp:lastModifiedBy>Evelin Szabo</cp:lastModifiedBy>
  <cp:revision>1</cp:revision>
  <dcterms:created xsi:type="dcterms:W3CDTF">2017-01-26T13:00:52Z</dcterms:created>
  <dcterms:modified xsi:type="dcterms:W3CDTF">2017-01-26T12:02:08Z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2017-01-26T00:00:00Z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2017-01-26T00:00:00Z</vt:filetime>
  </property>
</Properties>
</file>